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72" r:id="rId5"/>
    <p:sldId id="273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32787"/>
    <p:restoredTop sz="90929"/>
  </p:normalViewPr>
  <p:slideViewPr>
    <p:cSldViewPr>
      <p:cViewPr varScale="1">
        <p:scale>
          <a:sx n="67" d="100"/>
          <a:sy n="67" d="100"/>
        </p:scale>
        <p:origin x="-21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256EF-3B84-423D-8EB5-C3C597123B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C907F-AA53-456E-AEB7-49E89A7234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ED240-C386-4B34-BC9D-929555A331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B7077-8B38-4A7E-B8B5-EE4BD01C62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7068D-4A04-4F38-A063-CA8CFAE275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83880-7028-4B39-9C6E-3300C3E8AD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503DB-D6A5-4DDA-9113-A55BF5D0E1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CB32F-7B41-4E21-A338-37F83C2E1B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A2DC1-B758-4D48-AE9D-A06BF64F7D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48852-5D4B-4BF6-AC3D-53BB51D6E9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525BE-DD3A-404A-9607-9A1568F975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BD553495-E741-43C9-B1D6-4E89AB3FAB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4313"/>
            <a:ext cx="7772400" cy="1714500"/>
          </a:xfrm>
        </p:spPr>
        <p:txBody>
          <a:bodyPr/>
          <a:lstStyle/>
          <a:p>
            <a:pPr eaLnBrk="1" hangingPunct="1"/>
            <a:r>
              <a:rPr lang="ru-RU" sz="2400" dirty="0" smtClean="0"/>
              <a:t>МУНИЦИПАЛЬНОЕ ОБЩЕОБРАЗОВАТЕЛЬНОЕ УЧРЕЖДЕНИЕ ОСНОВНАЯ ОБЩЕОБРАЗОВАТЕЛЬНАЯ ШКОЛА п. БАЛЯГА </a:t>
            </a:r>
            <a:r>
              <a:rPr lang="ru-RU" sz="2800" dirty="0" err="1" smtClean="0"/>
              <a:t>Петровск-Забайкальского</a:t>
            </a:r>
            <a:r>
              <a:rPr lang="ru-RU" sz="2800" dirty="0" smtClean="0"/>
              <a:t> района</a:t>
            </a:r>
            <a:endParaRPr lang="ru-RU" sz="2400" dirty="0" smtClean="0"/>
          </a:p>
        </p:txBody>
      </p:sp>
      <p:pic>
        <p:nvPicPr>
          <p:cNvPr id="2051" name="Picture 3" descr="E:\фотографии\26.04.2011\DSC004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214554"/>
            <a:ext cx="8072494" cy="4286280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890588"/>
          </a:xfrm>
        </p:spPr>
        <p:txBody>
          <a:bodyPr/>
          <a:lstStyle/>
          <a:p>
            <a:r>
              <a:rPr lang="ru-RU" smtClean="0"/>
              <a:t>Репортаж внеклассного мероприятия</a:t>
            </a:r>
          </a:p>
        </p:txBody>
      </p:sp>
      <p:pic>
        <p:nvPicPr>
          <p:cNvPr id="10243" name="Рисунок 2" descr="DSC0045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" y="1928813"/>
            <a:ext cx="8001027" cy="4643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1267" name="Рисунок 3" descr="DSC0047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500"/>
            <a:ext cx="9143999" cy="5572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2291" name="Рисунок 2" descr="DSC0047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2918"/>
            <a:ext cx="9144000" cy="542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3315" name="Рисунок 3" descr="DSC0047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2918"/>
            <a:ext cx="9144000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Судьба планеты в наших руках</a:t>
            </a:r>
          </a:p>
        </p:txBody>
      </p:sp>
      <p:pic>
        <p:nvPicPr>
          <p:cNvPr id="14339" name="Рисунок 5" descr="DSC0047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643050"/>
            <a:ext cx="7572375" cy="4857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Мы рисуем</a:t>
            </a:r>
          </a:p>
        </p:txBody>
      </p:sp>
      <p:pic>
        <p:nvPicPr>
          <p:cNvPr id="15363" name="Рисунок 3" descr="DSC0049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5" y="1714500"/>
            <a:ext cx="8286809" cy="4643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 descr="DSC0049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9144000" cy="578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2" descr="DSC0049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428750"/>
            <a:ext cx="7929617" cy="4929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1" name="Заголовок 3"/>
          <p:cNvSpPr>
            <a:spLocks noGrp="1"/>
          </p:cNvSpPr>
          <p:nvPr>
            <p:ph type="title"/>
          </p:nvPr>
        </p:nvSpPr>
        <p:spPr>
          <a:xfrm>
            <a:off x="685800" y="285750"/>
            <a:ext cx="7772400" cy="857250"/>
          </a:xfrm>
        </p:spPr>
        <p:txBody>
          <a:bodyPr/>
          <a:lstStyle/>
          <a:p>
            <a:r>
              <a:rPr lang="ru-RU" smtClean="0"/>
              <a:t>Дружба на века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14348" y="571480"/>
            <a:ext cx="7772400" cy="1143000"/>
          </a:xfrm>
        </p:spPr>
        <p:txBody>
          <a:bodyPr/>
          <a:lstStyle/>
          <a:p>
            <a:pPr eaLnBrk="1" hangingPunct="1"/>
            <a:r>
              <a:rPr lang="ru-RU" smtClean="0"/>
              <a:t>22 апреля – ДЕНЬ  ЗЕМЛИ! </a:t>
            </a:r>
          </a:p>
        </p:txBody>
      </p:sp>
      <p:pic>
        <p:nvPicPr>
          <p:cNvPr id="3075" name="Рисунок 3" descr="DSC0048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000240"/>
            <a:ext cx="8072438" cy="4500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Красота моей малой Родины</a:t>
            </a:r>
          </a:p>
        </p:txBody>
      </p:sp>
      <p:pic>
        <p:nvPicPr>
          <p:cNvPr id="4100" name="Picture 4" descr="E:\все фото\DSC005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928802"/>
            <a:ext cx="8165653" cy="4412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Репортаж из школьной библиотеки</a:t>
            </a:r>
            <a:endParaRPr lang="ru-RU" sz="3600" dirty="0"/>
          </a:p>
        </p:txBody>
      </p:sp>
      <p:pic>
        <p:nvPicPr>
          <p:cNvPr id="30722" name="Picture 2" descr="E:\все фото\DSC005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285992"/>
            <a:ext cx="8072494" cy="4098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E:\все фото\DSC005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571480"/>
            <a:ext cx="9144000" cy="571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571500"/>
            <a:ext cx="7772400" cy="1143000"/>
          </a:xfrm>
        </p:spPr>
        <p:txBody>
          <a:bodyPr/>
          <a:lstStyle/>
          <a:p>
            <a:pPr eaLnBrk="1" hangingPunct="1"/>
            <a:r>
              <a:rPr lang="ru-RU" sz="4800" dirty="0" smtClean="0"/>
              <a:t>Боль Земли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124" name="Рисунок 5" descr="DSC0045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071678"/>
            <a:ext cx="7858153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571500"/>
            <a:ext cx="7772400" cy="1143000"/>
          </a:xfrm>
        </p:spPr>
        <p:txBody>
          <a:bodyPr/>
          <a:lstStyle/>
          <a:p>
            <a:pPr eaLnBrk="1" hangingPunct="1"/>
            <a:r>
              <a:rPr lang="ru-RU" sz="5400" smtClean="0"/>
              <a:t>Наведем порядок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172" name="Рисунок 5" descr="DSC0048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857364"/>
            <a:ext cx="8143875" cy="4429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5400" smtClean="0"/>
              <a:t>Чистый школьный двор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8196" name="Рисунок 5" descr="DSC0048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928802"/>
            <a:ext cx="8286808" cy="4500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z="200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220" name="Рисунок 5" descr="DSC0048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9144000" cy="5929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</TotalTime>
  <Words>45</Words>
  <Application>Microsoft PowerPoint</Application>
  <PresentationFormat>Экран (4:3)</PresentationFormat>
  <Paragraphs>11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Times New Roman</vt:lpstr>
      <vt:lpstr>Arial</vt:lpstr>
      <vt:lpstr>Calibri</vt:lpstr>
      <vt:lpstr>Оформление по умолчанию</vt:lpstr>
      <vt:lpstr>МУНИЦИПАЛЬНОЕ ОБЩЕОБРАЗОВАТЕЛЬНОЕ УЧРЕЖДЕНИЕ ОСНОВНАЯ ОБЩЕОБРАЗОВАТЕЛЬНАЯ ШКОЛА п. БАЛЯГА Петровск-Забайкальского района</vt:lpstr>
      <vt:lpstr>22 апреля – ДЕНЬ  ЗЕМЛИ! </vt:lpstr>
      <vt:lpstr>Красота моей малой Родины</vt:lpstr>
      <vt:lpstr>Репортаж из школьной библиотеки</vt:lpstr>
      <vt:lpstr>Слайд 5</vt:lpstr>
      <vt:lpstr>Боль Земли</vt:lpstr>
      <vt:lpstr>Наведем порядок</vt:lpstr>
      <vt:lpstr>Чистый школьный двор</vt:lpstr>
      <vt:lpstr>Слайд 9</vt:lpstr>
      <vt:lpstr>Репортаж внеклассного мероприятия</vt:lpstr>
      <vt:lpstr>Слайд 11</vt:lpstr>
      <vt:lpstr>Слайд 12</vt:lpstr>
      <vt:lpstr>Слайд 13</vt:lpstr>
      <vt:lpstr>Судьба планеты в наших руках</vt:lpstr>
      <vt:lpstr>Мы рисуем</vt:lpstr>
      <vt:lpstr>Слайд 16</vt:lpstr>
      <vt:lpstr>Дружба на века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ххх</cp:lastModifiedBy>
  <cp:revision>12</cp:revision>
  <dcterms:created xsi:type="dcterms:W3CDTF">1601-01-01T00:00:00Z</dcterms:created>
  <dcterms:modified xsi:type="dcterms:W3CDTF">2011-05-06T21:44:10Z</dcterms:modified>
</cp:coreProperties>
</file>