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9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382B7F-27DD-414D-8DCA-6225369FFD6A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43BAD8-7627-424C-A110-248FD427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143932" cy="630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«Охранять природу- значит любить    родину».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региональная экологическая акция</a:t>
            </a:r>
          </a:p>
          <a:p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М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униципальное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ошкольное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бразовательное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чреждение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детский сад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« КОЛОСОК»</a:t>
            </a:r>
          </a:p>
          <a:p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абайкальский край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Приаргунский район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с. Дурой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642918"/>
          <a:ext cx="8229600" cy="5812155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«Колосок» с. Дурой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МДОУ. Всего – 40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Праздник «День Земли», экскурсия к реке Аргунь. Уборка территории, очистка берега реки.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МДОУ, СОШ, сельская библиотека.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Педагогический коллектив МДОУ «Колосок» с воспитанниками младшей группы провёл праздник</a:t>
            </a:r>
          </a:p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</a:rPr>
              <a:t>«День Земли».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00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643802" cy="571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flipH="1">
            <a:off x="571470" y="6072206"/>
            <a:ext cx="74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УБОРКА           ТЕРРИТОРИИ         МДОУ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Ребята старшей группы ходили на </a:t>
            </a:r>
            <a:r>
              <a:rPr lang="ru-RU" sz="4400" dirty="0" smtClean="0">
                <a:solidFill>
                  <a:srgbClr val="00B050"/>
                </a:solidFill>
              </a:rPr>
              <a:t>экскурсию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 к </a:t>
            </a:r>
            <a:r>
              <a:rPr lang="ru-RU" sz="4400" dirty="0" smtClean="0">
                <a:solidFill>
                  <a:srgbClr val="00B050"/>
                </a:solidFill>
              </a:rPr>
              <a:t>реке Аргунь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Совместная </a:t>
            </a:r>
            <a:r>
              <a:rPr lang="ru-RU" sz="4400" dirty="0" smtClean="0">
                <a:solidFill>
                  <a:srgbClr val="00B0F0"/>
                </a:solidFill>
              </a:rPr>
              <a:t>очистка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берега реки Аргунь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доставила детям радость и удовлетворение от результата.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0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28596" y="214290"/>
            <a:ext cx="7572428" cy="583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6211669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СОБИРАЕМ ВЕСЬ МУСОР.  ПУСТЬ БУДЕТ ЧИСТО И КРАСИВО !!!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На прогулках все воспитанники принимали активное участие в </a:t>
            </a:r>
            <a:r>
              <a:rPr lang="ru-RU" sz="4800" dirty="0" smtClean="0">
                <a:solidFill>
                  <a:srgbClr val="7030A0"/>
                </a:solidFill>
              </a:rPr>
              <a:t>уборке территории и участков своего детского сада.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139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«Охранять природу – значит </dc:title>
  <dc:creator>COMP1</dc:creator>
  <cp:lastModifiedBy>COMP1</cp:lastModifiedBy>
  <cp:revision>9</cp:revision>
  <dcterms:created xsi:type="dcterms:W3CDTF">2011-05-12T06:10:20Z</dcterms:created>
  <dcterms:modified xsi:type="dcterms:W3CDTF">2011-05-13T02:51:07Z</dcterms:modified>
</cp:coreProperties>
</file>