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69" r:id="rId3"/>
    <p:sldId id="268" r:id="rId4"/>
    <p:sldId id="270" r:id="rId5"/>
    <p:sldId id="257" r:id="rId6"/>
    <p:sldId id="271" r:id="rId7"/>
    <p:sldId id="272" r:id="rId8"/>
    <p:sldId id="273" r:id="rId9"/>
    <p:sldId id="275" r:id="rId10"/>
    <p:sldId id="276" r:id="rId11"/>
    <p:sldId id="277" r:id="rId12"/>
    <p:sldId id="278" r:id="rId13"/>
    <p:sldId id="279" r:id="rId14"/>
    <p:sldId id="280" r:id="rId15"/>
    <p:sldId id="265" r:id="rId16"/>
    <p:sldId id="26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6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02" autoAdjust="0"/>
    <p:restoredTop sz="94660"/>
  </p:normalViewPr>
  <p:slideViewPr>
    <p:cSldViewPr>
      <p:cViewPr varScale="1">
        <p:scale>
          <a:sx n="69" d="100"/>
          <a:sy n="69" d="100"/>
        </p:scale>
        <p:origin x="-8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5F4302E-662B-4E2D-85D2-A35DF09AA683}" type="datetimeFigureOut">
              <a:rPr lang="ru-RU" smtClean="0"/>
              <a:pPr/>
              <a:t>15.05.2011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F918C6-44B2-4507-A425-A11976E5A1B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661" r:id="rId13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25717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Отчёт о проведении </a:t>
            </a:r>
            <a:r>
              <a:rPr lang="ru-RU" sz="4000" dirty="0" smtClean="0"/>
              <a:t>единой региональной </a:t>
            </a:r>
            <a:r>
              <a:rPr lang="ru-RU" sz="4000" dirty="0" smtClean="0"/>
              <a:t>экологической акции </a:t>
            </a:r>
            <a:br>
              <a:rPr lang="ru-RU" sz="4000" dirty="0" smtClean="0"/>
            </a:br>
            <a:r>
              <a:rPr lang="ru-RU" sz="4000" dirty="0" smtClean="0"/>
              <a:t>«ОХРАНЯТЬ ПРИРОДУ – ЗНАЧИТ ЛЮБИТЬ РОДИНУ!».</a:t>
            </a:r>
            <a:br>
              <a:rPr lang="ru-RU" sz="4000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8110566" cy="2557918"/>
          </a:xfrm>
        </p:spPr>
        <p:txBody>
          <a:bodyPr/>
          <a:lstStyle/>
          <a:p>
            <a:pPr algn="ctr"/>
            <a:r>
              <a:rPr lang="ru-RU" dirty="0" smtClean="0"/>
              <a:t>Подготовил: руководитель кафедры экологического  образования МОУ СОШ № 1 городского округа ЗАТО п. Горный. Суханова Е.Ю.</a:t>
            </a:r>
          </a:p>
          <a:p>
            <a:endParaRPr lang="ru-RU" dirty="0" smtClean="0"/>
          </a:p>
          <a:p>
            <a:pPr algn="ctr"/>
            <a:r>
              <a:rPr lang="ru-RU" dirty="0" smtClean="0"/>
              <a:t>Апрель  - 2011 год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Конкурс-выставка рисунков и фотографий «С любовью к  Забайкальской земле!» </a:t>
            </a:r>
            <a:endParaRPr lang="ru-RU" sz="2400" dirty="0"/>
          </a:p>
        </p:txBody>
      </p:sp>
      <p:pic>
        <p:nvPicPr>
          <p:cNvPr id="9218" name="Picture 2" descr="C:\Documents and Settings\Владелец\Мои документы\СЕЮ\ФОТО\P5220098 фотоконкурс Слюбовью к Заб земл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22 апреля единый классный час - «ОХРАНЯТЬ ПРИРОДУ – ЗНАЧИТ ЛЮБИТЬ РОДИНУ!». Устный журнал «Забайкалье великолепно!»</a:t>
            </a:r>
            <a:endParaRPr lang="ru-RU" sz="2400" dirty="0"/>
          </a:p>
        </p:txBody>
      </p:sp>
      <p:pic>
        <p:nvPicPr>
          <p:cNvPr id="10243" name="Picture 3" descr="C:\Documents and Settings\Владелец\Мои документы\СЕЮ\ФОТО\P4210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4895859" cy="3671894"/>
          </a:xfrm>
          <a:prstGeom prst="rect">
            <a:avLst/>
          </a:prstGeom>
          <a:noFill/>
        </p:spPr>
      </p:pic>
      <p:pic>
        <p:nvPicPr>
          <p:cNvPr id="10244" name="Picture 4" descr="C:\Documents and Settings\Владелец\Мои документы\СЕЮ\ФОТО\P4210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57544"/>
            <a:ext cx="4800608" cy="3600456"/>
          </a:xfrm>
          <a:prstGeom prst="rect">
            <a:avLst/>
          </a:prstGeom>
          <a:noFill/>
        </p:spPr>
      </p:pic>
      <p:pic>
        <p:nvPicPr>
          <p:cNvPr id="10245" name="Picture 5" descr="C:\Documents and Settings\Владелец\Мои документы\СЕЮ\ФОТО\P4210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2714620"/>
            <a:ext cx="4681545" cy="3511159"/>
          </a:xfrm>
          <a:prstGeom prst="rect">
            <a:avLst/>
          </a:prstGeom>
          <a:noFill/>
        </p:spPr>
      </p:pic>
      <p:pic>
        <p:nvPicPr>
          <p:cNvPr id="10246" name="Picture 6" descr="C:\Documents and Settings\Владелец\Мои документы\СЕЮ\ФОТО\P42105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8642" y="1857364"/>
            <a:ext cx="4705358" cy="3529018"/>
          </a:xfrm>
          <a:prstGeom prst="rect">
            <a:avLst/>
          </a:prstGeom>
          <a:noFill/>
        </p:spPr>
      </p:pic>
      <p:pic>
        <p:nvPicPr>
          <p:cNvPr id="10247" name="Picture 7" descr="C:\Documents and Settings\Владелец\Мои документы\СЕЮ\ФОТО\P42105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20" y="3643290"/>
            <a:ext cx="4286280" cy="3214710"/>
          </a:xfrm>
          <a:prstGeom prst="rect">
            <a:avLst/>
          </a:prstGeom>
          <a:noFill/>
        </p:spPr>
      </p:pic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714348" y="1857364"/>
            <a:ext cx="8229600" cy="4389120"/>
          </a:xfrm>
        </p:spPr>
        <p:txBody>
          <a:bodyPr/>
          <a:lstStyle/>
          <a:p>
            <a:pPr lvl="1"/>
            <a:endParaRPr lang="ru-RU" dirty="0"/>
          </a:p>
        </p:txBody>
      </p:sp>
      <p:pic>
        <p:nvPicPr>
          <p:cNvPr id="10252" name="Picture 12" descr="C:\Documents and Settings\Владелец\Мои документы\СЕЮ\ФОТО\P421056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7356" y="2357430"/>
            <a:ext cx="5719783" cy="42898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Классный час «Земля в опасности!»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Documents and Settings\Владелец\Мои документы\СЕЮ\ФОТО\P5110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4432304" cy="3324228"/>
          </a:xfrm>
          <a:prstGeom prst="rect">
            <a:avLst/>
          </a:prstGeom>
          <a:noFill/>
        </p:spPr>
      </p:pic>
      <p:pic>
        <p:nvPicPr>
          <p:cNvPr id="11267" name="Picture 3" descr="C:\Documents and Settings\Владелец\Мои документы\СЕЮ\ФОТО\P51108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786058"/>
            <a:ext cx="4895859" cy="367189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Школьная научно-практическая конференция «Устремите ум на радость творчества!» секция «Естествознание» 9-10 классы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C:\Documents and Settings\Владелец\Рабочий стол\фото еонференцияНовая папка\P51308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4027553" cy="3020665"/>
          </a:xfrm>
          <a:prstGeom prst="rect">
            <a:avLst/>
          </a:prstGeom>
          <a:noFill/>
        </p:spPr>
      </p:pic>
      <p:pic>
        <p:nvPicPr>
          <p:cNvPr id="12291" name="Picture 3" descr="C:\Documents and Settings\Владелец\Рабочий стол\фото еонференцияНовая папка\P5130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928934"/>
            <a:ext cx="4014790" cy="3011093"/>
          </a:xfrm>
          <a:prstGeom prst="rect">
            <a:avLst/>
          </a:prstGeom>
          <a:noFill/>
        </p:spPr>
      </p:pic>
      <p:pic>
        <p:nvPicPr>
          <p:cNvPr id="12292" name="Picture 4" descr="C:\Documents and Settings\Владелец\Рабочий стол\фото еонференцияНовая папка\P5130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429000"/>
            <a:ext cx="3943352" cy="2957514"/>
          </a:xfrm>
          <a:prstGeom prst="rect">
            <a:avLst/>
          </a:prstGeom>
          <a:noFill/>
        </p:spPr>
      </p:pic>
      <p:pic>
        <p:nvPicPr>
          <p:cNvPr id="12293" name="Picture 5" descr="C:\Documents and Settings\Владелец\Рабочий стол\фото еонференцияНовая папка\P51309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00438"/>
            <a:ext cx="3848101" cy="28860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atin typeface="Arial" pitchFamily="34" charset="0"/>
                <a:cs typeface="Arial" pitchFamily="34" charset="0"/>
              </a:rPr>
              <a:t>Школьная научно-практическая конференция </a:t>
            </a:r>
            <a:r>
              <a:rPr lang="ru-RU" sz="2700" dirty="0" smtClean="0"/>
              <a:t>«Устремите ум на радость творчества!» секция «Естествознание» 5-8 классы</a:t>
            </a:r>
            <a:endParaRPr lang="ru-RU" sz="2700" dirty="0"/>
          </a:p>
        </p:txBody>
      </p:sp>
      <p:pic>
        <p:nvPicPr>
          <p:cNvPr id="13314" name="Picture 2" descr="C:\Documents and Settings\Владелец\Рабочий стол\фото еонференцияНовая папка\P51308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4146553" cy="3109914"/>
          </a:xfrm>
          <a:prstGeom prst="rect">
            <a:avLst/>
          </a:prstGeom>
          <a:noFill/>
        </p:spPr>
      </p:pic>
      <p:pic>
        <p:nvPicPr>
          <p:cNvPr id="13315" name="Picture 3" descr="C:\Documents and Settings\Владелец\Рабочий стол\фото еонференцияНовая папка\P51308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214686"/>
            <a:ext cx="3943352" cy="2957514"/>
          </a:xfrm>
          <a:prstGeom prst="rect">
            <a:avLst/>
          </a:prstGeom>
          <a:noFill/>
        </p:spPr>
      </p:pic>
      <p:pic>
        <p:nvPicPr>
          <p:cNvPr id="13316" name="Picture 4" descr="C:\Documents and Settings\Владелец\Рабочий стол\фото еонференцияНовая папка\P5130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6" y="4000504"/>
            <a:ext cx="3809994" cy="28574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/>
              <a:t>Ингодинское</a:t>
            </a:r>
            <a:r>
              <a:rPr lang="ru-RU" sz="2400" dirty="0" smtClean="0"/>
              <a:t> лесничество – на страже Природы.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C:\Documents and Settings\Владелец\Мои документы\СЕЮ\ФОТО\P5070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4324387" cy="3243290"/>
          </a:xfrm>
          <a:prstGeom prst="rect">
            <a:avLst/>
          </a:prstGeom>
          <a:noFill/>
        </p:spPr>
      </p:pic>
      <p:pic>
        <p:nvPicPr>
          <p:cNvPr id="14339" name="Picture 3" descr="C:\Documents and Settings\Владелец\Мои документы\СЕЮ\ФОТО\P5070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43116"/>
            <a:ext cx="4324353" cy="3243265"/>
          </a:xfrm>
          <a:prstGeom prst="rect">
            <a:avLst/>
          </a:prstGeom>
          <a:noFill/>
        </p:spPr>
      </p:pic>
      <p:pic>
        <p:nvPicPr>
          <p:cNvPr id="14340" name="Picture 4" descr="C:\Documents and Settings\Владелец\Мои документы\СЕЮ\ФОТО\P50707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500306"/>
            <a:ext cx="4324355" cy="3243266"/>
          </a:xfrm>
          <a:prstGeom prst="rect">
            <a:avLst/>
          </a:prstGeom>
          <a:noFill/>
        </p:spPr>
      </p:pic>
      <p:pic>
        <p:nvPicPr>
          <p:cNvPr id="14341" name="Picture 5" descr="C:\Documents and Settings\Владелец\Мои документы\СЕЮ\ФОТО\P50707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3071810"/>
            <a:ext cx="4095778" cy="3071834"/>
          </a:xfrm>
          <a:prstGeom prst="rect">
            <a:avLst/>
          </a:prstGeom>
          <a:noFill/>
        </p:spPr>
      </p:pic>
      <p:pic>
        <p:nvPicPr>
          <p:cNvPr id="14342" name="Picture 6" descr="C:\Documents and Settings\Владелец\Мои документы\СЕЮ\ФОТО\P50707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643314"/>
            <a:ext cx="3848101" cy="2886076"/>
          </a:xfrm>
          <a:prstGeom prst="rect">
            <a:avLst/>
          </a:prstGeom>
          <a:noFill/>
        </p:spPr>
      </p:pic>
      <p:pic>
        <p:nvPicPr>
          <p:cNvPr id="14343" name="Picture 7" descr="C:\Documents and Settings\Владелец\Мои документы\СЕЮ\ФОТО\P50707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3964784"/>
            <a:ext cx="3857620" cy="28932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331913" y="981075"/>
            <a:ext cx="6696075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7200" dirty="0">
                <a:solidFill>
                  <a:srgbClr val="22F0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Спасибо </a:t>
            </a:r>
            <a:br>
              <a:rPr lang="ru-RU" sz="7200" dirty="0">
                <a:solidFill>
                  <a:srgbClr val="22F0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7200" dirty="0">
                <a:solidFill>
                  <a:srgbClr val="22F0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внимание!</a:t>
            </a:r>
            <a:br>
              <a:rPr lang="ru-RU" sz="7200" dirty="0">
                <a:solidFill>
                  <a:srgbClr val="22F0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7200" dirty="0">
              <a:solidFill>
                <a:srgbClr val="22F0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6" descr="P52807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85918" y="2643182"/>
            <a:ext cx="657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FF00"/>
                </a:solidFill>
              </a:rPr>
              <a:t>Успехов- Всем!</a:t>
            </a:r>
            <a:endParaRPr lang="ru-RU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04088"/>
            <a:ext cx="850112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Выставка – конкурс плакатов «Сохраним для потомков!»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ocuments and Settings\Владелец\Мои документы\СЕЮ\ФОТО\P4210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928802"/>
            <a:ext cx="4355051" cy="3266288"/>
          </a:xfrm>
          <a:prstGeom prst="rect">
            <a:avLst/>
          </a:prstGeom>
          <a:noFill/>
        </p:spPr>
      </p:pic>
      <p:pic>
        <p:nvPicPr>
          <p:cNvPr id="1028" name="Picture 4" descr="C:\Documents and Settings\Владелец\Мои документы\СЕЮ\ФОТО\P4210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928934"/>
            <a:ext cx="4872046" cy="3654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. </a:t>
            </a:r>
            <a:r>
              <a:rPr lang="ru-RU" sz="3600" dirty="0" smtClean="0"/>
              <a:t>Фотовыставка: «Забайкалье великолепно!»</a:t>
            </a:r>
            <a:endParaRPr lang="ru-RU" sz="3600" dirty="0"/>
          </a:p>
        </p:txBody>
      </p:sp>
      <p:pic>
        <p:nvPicPr>
          <p:cNvPr id="2050" name="Picture 2" descr="C:\Documents and Settings\Владелец\Мои документы\СЕЮ\ФОТО\P42106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4855117" cy="3641338"/>
          </a:xfrm>
          <a:prstGeom prst="rect">
            <a:avLst/>
          </a:prstGeom>
          <a:noFill/>
        </p:spPr>
      </p:pic>
      <p:pic>
        <p:nvPicPr>
          <p:cNvPr id="2051" name="Picture 3" descr="C:\Documents and Settings\Владелец\Мои документы\СЕЮ\ФОТО\P42106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643182"/>
            <a:ext cx="5143504" cy="38576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Выставка книг о забайкальской природе  «Наша малая Родина – Забайкалье!»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Documents and Settings\Владелец\Мои документы\СЕЮ\ФОТО\P42105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7004" y="2605442"/>
            <a:ext cx="4270116" cy="3202587"/>
          </a:xfrm>
          <a:prstGeom prst="rect">
            <a:avLst/>
          </a:prstGeom>
          <a:noFill/>
        </p:spPr>
      </p:pic>
      <p:pic>
        <p:nvPicPr>
          <p:cNvPr id="3075" name="Picture 3" descr="C:\Documents and Settings\Владелец\Мои документы\СЕЮ\ФОТО\P4210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21970" y="2607460"/>
            <a:ext cx="4286254" cy="321469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Arial" pitchFamily="34" charset="0"/>
                <a:cs typeface="Arial" pitchFamily="34" charset="0"/>
              </a:rPr>
              <a:t>Всероссийский игровой конкурс «</a:t>
            </a:r>
            <a:r>
              <a:rPr lang="ru-RU" sz="3100" dirty="0" err="1" smtClean="0">
                <a:latin typeface="Arial" pitchFamily="34" charset="0"/>
                <a:cs typeface="Arial" pitchFamily="34" charset="0"/>
              </a:rPr>
              <a:t>ЧиП</a:t>
            </a:r>
            <a:r>
              <a:rPr lang="ru-RU" sz="3100" dirty="0" smtClean="0">
                <a:latin typeface="Arial" pitchFamily="34" charset="0"/>
                <a:cs typeface="Arial" pitchFamily="34" charset="0"/>
              </a:rPr>
              <a:t>» </a:t>
            </a:r>
            <a:br>
              <a:rPr lang="ru-RU" sz="3100" dirty="0" smtClean="0">
                <a:latin typeface="Arial" pitchFamily="34" charset="0"/>
                <a:cs typeface="Arial" pitchFamily="34" charset="0"/>
              </a:rPr>
            </a:br>
            <a:r>
              <a:rPr lang="ru-RU" sz="3100" dirty="0" smtClean="0">
                <a:latin typeface="Arial" pitchFamily="34" charset="0"/>
                <a:cs typeface="Arial" pitchFamily="34" charset="0"/>
              </a:rPr>
              <a:t>(Человек и Природа).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Documents and Settings\Владелец\Мои документы\СЕЮ\ФОТО\P4180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7678" y="2328620"/>
            <a:ext cx="4913058" cy="3684793"/>
          </a:xfrm>
          <a:prstGeom prst="rect">
            <a:avLst/>
          </a:prstGeom>
          <a:noFill/>
        </p:spPr>
      </p:pic>
      <p:pic>
        <p:nvPicPr>
          <p:cNvPr id="4099" name="Picture 3" descr="C:\Documents and Settings\Владелец\Мои документы\СЕЮ\ФОТО\P4180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71744"/>
            <a:ext cx="4229104" cy="31718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Общегородской субботник по уборке территории городка и школы 22.04.11.</a:t>
            </a:r>
            <a:endParaRPr lang="ru-RU" sz="2400" dirty="0"/>
          </a:p>
        </p:txBody>
      </p:sp>
      <p:pic>
        <p:nvPicPr>
          <p:cNvPr id="5123" name="Picture 3" descr="C:\Documents and Settings\Владелец\Мои документы\СЕЮ\ФОТО\P4210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5191129" cy="3893347"/>
          </a:xfrm>
          <a:prstGeom prst="rect">
            <a:avLst/>
          </a:prstGeom>
          <a:noFill/>
        </p:spPr>
      </p:pic>
      <p:pic>
        <p:nvPicPr>
          <p:cNvPr id="5124" name="Picture 4" descr="C:\Documents and Settings\Владелец\Мои документы\СЕЮ\ФОТО\P4210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3230"/>
            <a:ext cx="5086360" cy="3814770"/>
          </a:xfrm>
          <a:prstGeom prst="rect">
            <a:avLst/>
          </a:prstGeom>
          <a:noFill/>
        </p:spPr>
      </p:pic>
      <p:pic>
        <p:nvPicPr>
          <p:cNvPr id="5127" name="Picture 7" descr="C:\Documents and Settings\Владелец\Мои документы\СЕЮ\ФОТО\P42106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785926"/>
            <a:ext cx="5143504" cy="3857628"/>
          </a:xfrm>
          <a:prstGeom prst="rect">
            <a:avLst/>
          </a:prstGeom>
          <a:noFill/>
        </p:spPr>
      </p:pic>
      <p:pic>
        <p:nvPicPr>
          <p:cNvPr id="5128" name="Picture 8" descr="C:\Documents and Settings\Владелец\Мои документы\СЕЮ\ФОТО\P4210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19" y="3500414"/>
            <a:ext cx="4476781" cy="3357586"/>
          </a:xfrm>
          <a:prstGeom prst="rect">
            <a:avLst/>
          </a:prstGeom>
          <a:noFill/>
        </p:spPr>
      </p:pic>
      <p:pic>
        <p:nvPicPr>
          <p:cNvPr id="8" name="Picture 2" descr="C:\Documents and Settings\Владелец\Мои документы\СЕЮ\ФОТО\P42106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500306"/>
            <a:ext cx="5143504" cy="3857628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Весенняя Неделя Добра (18 -25 апреля)</a:t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План проведения Недели Добра   и  статья из газеты « ЗАТО Горный» о проведении её и единой региональной акции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«ОХРАНЯТЬ ПРИРОДУ – ЗНАЧИТ, ЛЮБИТЬ РОДИНУ!»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Documents and Settings\Владелец\Мои документы\СЕЮ\ФОТО\P4210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77123" y="2366027"/>
            <a:ext cx="4640803" cy="3480602"/>
          </a:xfrm>
          <a:prstGeom prst="rect">
            <a:avLst/>
          </a:prstGeom>
          <a:noFill/>
        </p:spPr>
      </p:pic>
      <p:pic>
        <p:nvPicPr>
          <p:cNvPr id="6148" name="Picture 4" descr="C:\Documents and Settings\Владелец\Мои документы\СЕЮ\ФОТО\P5130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50585" y="2421721"/>
            <a:ext cx="4514854" cy="338614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Неделя кафедры экологического образования 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(18 -25 апреля)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Documents and Settings\Владелец\Мои документы\СЕЮ\ФОТО\P4180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4718056" cy="3538542"/>
          </a:xfrm>
          <a:prstGeom prst="rect">
            <a:avLst/>
          </a:prstGeom>
          <a:noFill/>
        </p:spPr>
      </p:pic>
      <p:pic>
        <p:nvPicPr>
          <p:cNvPr id="7171" name="Picture 3" descr="C:\Documents and Settings\Владелец\Мои документы\СЕЮ\ФОТО\P4180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56" y="1857364"/>
            <a:ext cx="4681544" cy="3511158"/>
          </a:xfrm>
          <a:prstGeom prst="rect">
            <a:avLst/>
          </a:prstGeom>
          <a:noFill/>
        </p:spPr>
      </p:pic>
      <p:pic>
        <p:nvPicPr>
          <p:cNvPr id="7172" name="Picture 4" descr="C:\Documents and Settings\Владелец\Мои документы\СЕЮ\ФОТО\P41804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82561"/>
            <a:ext cx="4633917" cy="3475439"/>
          </a:xfrm>
          <a:prstGeom prst="rect">
            <a:avLst/>
          </a:prstGeom>
          <a:noFill/>
        </p:spPr>
      </p:pic>
      <p:pic>
        <p:nvPicPr>
          <p:cNvPr id="7173" name="Picture 5" descr="C:\Documents and Settings\Владелец\Мои документы\СЕЮ\ФОТО\P41904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6750" y="3357562"/>
            <a:ext cx="4667250" cy="35004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Неделя кафедры экологического образования «Экологический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эрудицион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»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Documents and Settings\Владелец\Мои документы\СЕЮ\ФОТО\P4210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4527555" cy="3395666"/>
          </a:xfrm>
          <a:prstGeom prst="rect">
            <a:avLst/>
          </a:prstGeom>
          <a:noFill/>
        </p:spPr>
      </p:pic>
      <p:pic>
        <p:nvPicPr>
          <p:cNvPr id="8195" name="Picture 3" descr="C:\Documents and Settings\Владелец\Мои документы\СЕЮ\ФОТО\P4220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143248"/>
            <a:ext cx="4538670" cy="340400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541</TotalTime>
  <Words>178</Words>
  <Application>Microsoft Office PowerPoint</Application>
  <PresentationFormat>Экран (4:3)</PresentationFormat>
  <Paragraphs>20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Отчёт о проведении единой региональной экологической акции  «ОХРАНЯТЬ ПРИРОДУ – ЗНАЧИТ ЛЮБИТЬ РОДИНУ!».  </vt:lpstr>
      <vt:lpstr>. Выставка – конкурс плакатов «Сохраним для потомков!»</vt:lpstr>
      <vt:lpstr>. Фотовыставка: «Забайкалье великолепно!»</vt:lpstr>
      <vt:lpstr>Выставка книг о забайкальской природе  «Наша малая Родина – Забайкалье!»</vt:lpstr>
      <vt:lpstr>Всероссийский игровой конкурс «ЧиП»  (Человек и Природа).  </vt:lpstr>
      <vt:lpstr>Общегородской субботник по уборке территории городка и школы 22.04.11.</vt:lpstr>
      <vt:lpstr>Весенняя Неделя Добра (18 -25 апреля) План проведения Недели Добра   и  статья из газеты « ЗАТО Горный» о проведении её и единой региональной акции «ОХРАНЯТЬ ПРИРОДУ – ЗНАЧИТ, ЛЮБИТЬ РОДИНУ!»</vt:lpstr>
      <vt:lpstr>Неделя кафедры экологического образования  (18 -25 апреля)</vt:lpstr>
      <vt:lpstr>Неделя кафедры экологического образования «Экологический эрудицион» </vt:lpstr>
      <vt:lpstr>Конкурс-выставка рисунков и фотографий «С любовью к  Забайкальской земле!» </vt:lpstr>
      <vt:lpstr>22 апреля единый классный час - «ОХРАНЯТЬ ПРИРОДУ – ЗНАЧИТ ЛЮБИТЬ РОДИНУ!». Устный журнал «Забайкалье великолепно!»</vt:lpstr>
      <vt:lpstr>Классный час «Земля в опасности!»</vt:lpstr>
      <vt:lpstr>Школьная научно-практическая конференция «Устремите ум на радость творчества!» секция «Естествознание» 9-10 классы</vt:lpstr>
      <vt:lpstr>Школьная научно-практическая конференция «Устремите ум на радость творчества!» секция «Естествознание» 5-8 классы</vt:lpstr>
      <vt:lpstr>Ингодинское лесничество – на страже Природы.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Использование проектных технологий на кафедре экологического образования</dc:title>
  <dc:creator>Екатерина Юрьевна</dc:creator>
  <cp:lastModifiedBy>Александр</cp:lastModifiedBy>
  <cp:revision>63</cp:revision>
  <dcterms:created xsi:type="dcterms:W3CDTF">2010-11-25T23:36:21Z</dcterms:created>
  <dcterms:modified xsi:type="dcterms:W3CDTF">2011-05-15T10:33:13Z</dcterms:modified>
</cp:coreProperties>
</file>