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75" r:id="rId5"/>
    <p:sldId id="277" r:id="rId6"/>
    <p:sldId id="278" r:id="rId7"/>
    <p:sldId id="285" r:id="rId8"/>
    <p:sldId id="267" r:id="rId9"/>
    <p:sldId id="279" r:id="rId10"/>
    <p:sldId id="265" r:id="rId11"/>
    <p:sldId id="271" r:id="rId12"/>
    <p:sldId id="268" r:id="rId13"/>
    <p:sldId id="263" r:id="rId14"/>
    <p:sldId id="264" r:id="rId15"/>
    <p:sldId id="266" r:id="rId16"/>
    <p:sldId id="269" r:id="rId17"/>
    <p:sldId id="270" r:id="rId18"/>
    <p:sldId id="272" r:id="rId19"/>
    <p:sldId id="280" r:id="rId20"/>
    <p:sldId id="283" r:id="rId21"/>
    <p:sldId id="282" r:id="rId22"/>
    <p:sldId id="281" r:id="rId23"/>
    <p:sldId id="284" r:id="rId24"/>
    <p:sldId id="274" r:id="rId25"/>
    <p:sldId id="27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DAA88D7-4B1A-4C48-B3B9-4710B3F953D7}" type="datetimeFigureOut">
              <a:rPr lang="ru-RU" smtClean="0"/>
              <a:pPr/>
              <a:t>14.05.2011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ECE68DE-29D7-44E5-BADB-F71A5F219D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357166"/>
            <a:ext cx="8229600" cy="150019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+mn-lt"/>
              </a:rPr>
              <a:t>МОУ ООШ №6 </a:t>
            </a:r>
            <a:br>
              <a:rPr lang="ru-RU" dirty="0" smtClean="0">
                <a:latin typeface="+mn-lt"/>
              </a:rPr>
            </a:br>
            <a:r>
              <a:rPr lang="ru-RU" dirty="0" smtClean="0">
                <a:latin typeface="+mn-lt"/>
              </a:rPr>
              <a:t>С. Хилогосон</a:t>
            </a:r>
            <a:endParaRPr lang="ru-RU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2214554"/>
            <a:ext cx="8215370" cy="4000528"/>
          </a:xfrm>
        </p:spPr>
        <p:txBody>
          <a:bodyPr/>
          <a:lstStyle/>
          <a:p>
            <a:endParaRPr lang="ru-RU" dirty="0" smtClean="0"/>
          </a:p>
          <a:p>
            <a:r>
              <a:rPr lang="ru-RU" sz="3200" dirty="0" smtClean="0">
                <a:solidFill>
                  <a:srgbClr val="FF0000"/>
                </a:solidFill>
              </a:rPr>
              <a:t>Организация и проведение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экологической акции </a:t>
            </a:r>
          </a:p>
          <a:p>
            <a:r>
              <a:rPr lang="ru-RU" sz="3200" dirty="0" smtClean="0">
                <a:solidFill>
                  <a:srgbClr val="FF0000"/>
                </a:solidFill>
              </a:rPr>
              <a:t>«Охранять природу – значит любить Родину»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ru-RU" sz="2400" u="sng" dirty="0" smtClean="0"/>
              <a:t>Пришкольный участок</a:t>
            </a:r>
            <a:br>
              <a:rPr lang="ru-RU" sz="2400" u="sng" dirty="0" smtClean="0"/>
            </a:br>
            <a:r>
              <a:rPr lang="ru-RU" sz="2400" dirty="0" smtClean="0"/>
              <a:t> </a:t>
            </a:r>
            <a:r>
              <a:rPr lang="ru-RU" sz="2400" dirty="0" smtClean="0"/>
              <a:t>Оглянитесь-ка вокруг,</a:t>
            </a:r>
            <a:br>
              <a:rPr lang="ru-RU" sz="2400" dirty="0" smtClean="0"/>
            </a:br>
            <a:r>
              <a:rPr lang="ru-RU" sz="2400" dirty="0" smtClean="0"/>
              <a:t>У</a:t>
            </a:r>
            <a:r>
              <a:rPr lang="ru-RU" sz="2400" dirty="0" smtClean="0"/>
              <a:t>часток </a:t>
            </a:r>
            <a:r>
              <a:rPr lang="ru-RU" sz="2400" dirty="0" smtClean="0"/>
              <a:t> </a:t>
            </a:r>
            <a:r>
              <a:rPr lang="ru-RU" sz="2400" dirty="0" smtClean="0"/>
              <a:t>так </a:t>
            </a:r>
            <a:r>
              <a:rPr lang="ru-RU" sz="2400" dirty="0" smtClean="0"/>
              <a:t>прекрасен!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Ему </a:t>
            </a:r>
            <a:r>
              <a:rPr lang="ru-RU" sz="2400" dirty="0" smtClean="0"/>
              <a:t>нужна забота наших  рук,</a:t>
            </a:r>
            <a:br>
              <a:rPr lang="ru-RU" sz="2400" dirty="0" smtClean="0"/>
            </a:br>
            <a:r>
              <a:rPr lang="ru-RU" sz="2400" dirty="0" smtClean="0"/>
              <a:t>Чтоб красота </a:t>
            </a:r>
            <a:r>
              <a:rPr lang="ru-RU" sz="2400" dirty="0" smtClean="0"/>
              <a:t>его </a:t>
            </a:r>
            <a:r>
              <a:rPr lang="ru-RU" sz="2400" dirty="0" smtClean="0"/>
              <a:t>не гасла.</a:t>
            </a:r>
            <a:endParaRPr lang="ru-RU" sz="2400" dirty="0"/>
          </a:p>
        </p:txBody>
      </p:sp>
      <p:pic>
        <p:nvPicPr>
          <p:cNvPr id="6" name="Содержимое 5" descr="SAM_017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357430"/>
            <a:ext cx="4038600" cy="3643338"/>
          </a:xfrm>
        </p:spPr>
      </p:pic>
      <p:pic>
        <p:nvPicPr>
          <p:cNvPr id="10" name="Содержимое 9" descr="SAM_017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652062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Спортивная площадка</a:t>
            </a:r>
            <a:endParaRPr lang="ru-RU" dirty="0"/>
          </a:p>
        </p:txBody>
      </p:sp>
      <p:pic>
        <p:nvPicPr>
          <p:cNvPr id="4" name="Содержимое 3" descr="SAM_0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928802"/>
            <a:ext cx="6278033" cy="38290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Поделки учащихся </a:t>
            </a:r>
            <a:br>
              <a:rPr lang="ru-RU" dirty="0" smtClean="0"/>
            </a:br>
            <a:r>
              <a:rPr lang="ru-RU" dirty="0" smtClean="0"/>
              <a:t> начальных классов</a:t>
            </a:r>
            <a:endParaRPr lang="ru-RU" dirty="0"/>
          </a:p>
        </p:txBody>
      </p:sp>
      <p:pic>
        <p:nvPicPr>
          <p:cNvPr id="4" name="Содержимое 3" descr="SAM_0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Беседы о природе</a:t>
            </a:r>
            <a:endParaRPr lang="ru-RU" dirty="0"/>
          </a:p>
        </p:txBody>
      </p:sp>
      <p:pic>
        <p:nvPicPr>
          <p:cNvPr id="6" name="Содержимое 5" descr="SAM_02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3438" y="2357430"/>
            <a:ext cx="4038600" cy="3286148"/>
          </a:xfrm>
        </p:spPr>
      </p:pic>
      <p:pic>
        <p:nvPicPr>
          <p:cNvPr id="5" name="Содержимое 4" descr="SAM_032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294872"/>
          </a:xfrm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Трудовой десант</a:t>
            </a:r>
            <a:endParaRPr lang="ru-RU" dirty="0"/>
          </a:p>
        </p:txBody>
      </p:sp>
      <p:pic>
        <p:nvPicPr>
          <p:cNvPr id="5" name="Содержимое 4" descr="SAM_030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03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Хилогосон  - наша Родина,</a:t>
            </a:r>
            <a:br>
              <a:rPr lang="ru-RU" sz="2800" dirty="0" smtClean="0"/>
            </a:br>
            <a:r>
              <a:rPr lang="ru-RU" sz="2800" dirty="0" smtClean="0"/>
              <a:t>Хилогосон– наш дом,</a:t>
            </a:r>
            <a:br>
              <a:rPr lang="ru-RU" sz="2800" dirty="0" smtClean="0"/>
            </a:br>
            <a:r>
              <a:rPr lang="ru-RU" sz="2800" dirty="0" smtClean="0"/>
              <a:t>Будем заботиться дружно о нём.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Содержимое 4" descr="SAM_03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802"/>
            <a:ext cx="4038600" cy="3448854"/>
          </a:xfrm>
        </p:spPr>
      </p:pic>
      <p:pic>
        <p:nvPicPr>
          <p:cNvPr id="6" name="Содержимое 5" descr="SAM_031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1928802"/>
            <a:ext cx="3900486" cy="3448854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Внеклассные занятия</a:t>
            </a:r>
            <a:endParaRPr lang="ru-RU" dirty="0"/>
          </a:p>
        </p:txBody>
      </p:sp>
      <p:pic>
        <p:nvPicPr>
          <p:cNvPr id="6" name="Содержимое 5" descr="SAM_03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8" name="Содержимое 7" descr="SAM_032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Общешкольные м</a:t>
            </a:r>
            <a:r>
              <a:rPr lang="ru-RU" dirty="0" smtClean="0"/>
              <a:t>ероприятия </a:t>
            </a:r>
            <a:endParaRPr lang="ru-RU" dirty="0"/>
          </a:p>
        </p:txBody>
      </p:sp>
      <p:pic>
        <p:nvPicPr>
          <p:cNvPr id="5" name="Содержимое 4" descr="SAM_02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28868"/>
            <a:ext cx="4038600" cy="3000396"/>
          </a:xfrm>
        </p:spPr>
      </p:pic>
      <p:pic>
        <p:nvPicPr>
          <p:cNvPr id="6" name="Содержимое 5" descr="SAM_03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28868"/>
            <a:ext cx="4038600" cy="294878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/>
          <a:lstStyle/>
          <a:p>
            <a:r>
              <a:rPr lang="ru-RU" dirty="0" smtClean="0"/>
              <a:t>Учим правила </a:t>
            </a:r>
            <a:br>
              <a:rPr lang="ru-RU" dirty="0" smtClean="0"/>
            </a:br>
            <a:r>
              <a:rPr lang="ru-RU" dirty="0" smtClean="0"/>
              <a:t>поведения в природе</a:t>
            </a:r>
            <a:endParaRPr lang="ru-RU" dirty="0"/>
          </a:p>
        </p:txBody>
      </p:sp>
      <p:pic>
        <p:nvPicPr>
          <p:cNvPr id="4" name="Содержимое 3" descr="SAM_03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2285992"/>
            <a:ext cx="6072230" cy="3786214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Фотоконкурс </a:t>
            </a:r>
            <a:br>
              <a:rPr lang="ru-RU" dirty="0" smtClean="0"/>
            </a:br>
            <a:r>
              <a:rPr lang="ru-RU" dirty="0" smtClean="0"/>
              <a:t>«Мой любимый уголок природы»</a:t>
            </a:r>
            <a:endParaRPr lang="ru-RU" dirty="0"/>
          </a:p>
        </p:txBody>
      </p:sp>
      <p:pic>
        <p:nvPicPr>
          <p:cNvPr id="8" name="Содержимое 7" descr="SAM_03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0" name="Содержимое 9" descr="SAM_034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92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673204 Забайкальский край,</a:t>
            </a:r>
            <a:b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Хилокский</a:t>
            </a: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район,</a:t>
            </a:r>
            <a:b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с. Хилогосон,</a:t>
            </a:r>
            <a:b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ул. Школьная, </a:t>
            </a:r>
            <a:b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МОУ ООШ №6 </a:t>
            </a:r>
            <a:endParaRPr lang="ru-RU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Содержимое 5" descr="SAM_01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3429000"/>
            <a:ext cx="6000790" cy="300039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Природные окрестности</a:t>
            </a:r>
            <a:endParaRPr lang="ru-RU" dirty="0"/>
          </a:p>
        </p:txBody>
      </p:sp>
      <p:pic>
        <p:nvPicPr>
          <p:cNvPr id="5" name="Содержимое 4" descr="SAM_033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SAM_033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Родные просторы</a:t>
            </a:r>
            <a:endParaRPr lang="ru-RU" dirty="0"/>
          </a:p>
        </p:txBody>
      </p:sp>
      <p:pic>
        <p:nvPicPr>
          <p:cNvPr id="5" name="Содержимое 4" descr="SAM_03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Содержимое 9" descr="SAM_03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родного края </a:t>
            </a:r>
            <a:endParaRPr lang="ru-RU" dirty="0"/>
          </a:p>
        </p:txBody>
      </p:sp>
      <p:pic>
        <p:nvPicPr>
          <p:cNvPr id="5" name="Содержимое 4" descr="SAM_034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Содержимое 17" descr="SAM_03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Рисунки о природе</a:t>
            </a:r>
            <a:endParaRPr lang="ru-RU" dirty="0"/>
          </a:p>
        </p:txBody>
      </p:sp>
      <p:pic>
        <p:nvPicPr>
          <p:cNvPr id="8" name="Содержимое 7" descr="SAM_03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Содержимое 6" descr="SAM_034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за  бережное отношение к природе!!!</a:t>
            </a:r>
            <a:endParaRPr lang="ru-RU" dirty="0"/>
          </a:p>
        </p:txBody>
      </p:sp>
      <p:pic>
        <p:nvPicPr>
          <p:cNvPr id="5" name="Содержимое 4" descr="SAM_03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85992"/>
            <a:ext cx="3590193" cy="2857520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000496" y="2285991"/>
            <a:ext cx="4686304" cy="27860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Будем мы природу охранять</a:t>
            </a:r>
          </a:p>
          <a:p>
            <a:pPr>
              <a:buNone/>
            </a:pPr>
            <a:r>
              <a:rPr lang="ru-RU" dirty="0" smtClean="0"/>
              <a:t>И леса её приумножать,</a:t>
            </a:r>
          </a:p>
          <a:p>
            <a:pPr>
              <a:buNone/>
            </a:pPr>
            <a:r>
              <a:rPr lang="ru-RU" dirty="0" smtClean="0"/>
              <a:t>Чтоб Земля жила, долгие века</a:t>
            </a:r>
          </a:p>
          <a:p>
            <a:pPr>
              <a:buNone/>
            </a:pPr>
            <a:r>
              <a:rPr lang="ru-RU" dirty="0" smtClean="0"/>
              <a:t>И потомкам счастье принесла!</a:t>
            </a:r>
            <a:endParaRPr lang="ru-RU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2" name="Содержимое 11" descr="SAM_0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2071678"/>
            <a:ext cx="442915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нашей школе</a:t>
            </a:r>
            <a:endParaRPr lang="ru-RU" dirty="0"/>
          </a:p>
        </p:txBody>
      </p:sp>
      <p:pic>
        <p:nvPicPr>
          <p:cNvPr id="12" name="Содержимое 11" descr="SAM_01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71678"/>
            <a:ext cx="4038600" cy="3786214"/>
          </a:xfrm>
        </p:spPr>
      </p:pic>
      <p:pic>
        <p:nvPicPr>
          <p:cNvPr id="11" name="Содержимое 10" descr="SAM_016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071678"/>
            <a:ext cx="4038600" cy="385765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Школьный коридор</a:t>
            </a:r>
            <a:endParaRPr lang="ru-RU" dirty="0"/>
          </a:p>
        </p:txBody>
      </p:sp>
      <p:pic>
        <p:nvPicPr>
          <p:cNvPr id="7" name="Содержимое 6" descr="SAM_01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00240"/>
            <a:ext cx="4038600" cy="3377416"/>
          </a:xfrm>
        </p:spPr>
      </p:pic>
      <p:pic>
        <p:nvPicPr>
          <p:cNvPr id="10" name="Содержимое 9" descr="SAM_016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000240"/>
            <a:ext cx="4038600" cy="3377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Рекреация на 2 этаже</a:t>
            </a:r>
            <a:endParaRPr lang="ru-RU" dirty="0"/>
          </a:p>
        </p:txBody>
      </p:sp>
      <p:pic>
        <p:nvPicPr>
          <p:cNvPr id="4" name="Содержимое 3" descr="SAM_0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Школьные помещения</a:t>
            </a:r>
            <a:endParaRPr lang="ru-RU" dirty="0"/>
          </a:p>
        </p:txBody>
      </p:sp>
      <p:pic>
        <p:nvPicPr>
          <p:cNvPr id="5" name="Содержимое 4" descr="SAM_013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SAM_01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зал</a:t>
            </a:r>
            <a:endParaRPr lang="ru-RU" dirty="0"/>
          </a:p>
        </p:txBody>
      </p:sp>
      <p:pic>
        <p:nvPicPr>
          <p:cNvPr id="12" name="Содержимое 11" descr="SAM_01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14" name="Содержимое 13" descr="SAM_014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Библиотека </a:t>
            </a:r>
            <a:br>
              <a:rPr lang="ru-RU" dirty="0" smtClean="0"/>
            </a:br>
            <a:r>
              <a:rPr lang="ru-RU" dirty="0" smtClean="0"/>
              <a:t>Книжная выставка</a:t>
            </a:r>
            <a:endParaRPr lang="ru-RU" dirty="0"/>
          </a:p>
        </p:txBody>
      </p:sp>
      <p:pic>
        <p:nvPicPr>
          <p:cNvPr id="5" name="Содержимое 4" descr="SAM_03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14488"/>
            <a:ext cx="4038600" cy="3663168"/>
          </a:xfrm>
        </p:spPr>
      </p:pic>
      <p:pic>
        <p:nvPicPr>
          <p:cNvPr id="8" name="Содержимое 7" descr="SAM_032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14488"/>
            <a:ext cx="4038600" cy="3663168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школьной территории</a:t>
            </a:r>
            <a:endParaRPr lang="ru-RU" dirty="0"/>
          </a:p>
        </p:txBody>
      </p:sp>
      <p:pic>
        <p:nvPicPr>
          <p:cNvPr id="4" name="Содержимое 3" descr="SAM_0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2357430"/>
            <a:ext cx="4572032" cy="31146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177</TotalTime>
  <Words>102</Words>
  <Application>Microsoft Office PowerPoint</Application>
  <PresentationFormat>Экран (4:3)</PresentationFormat>
  <Paragraphs>33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МОУ ООШ №6  С. Хилогосон</vt:lpstr>
      <vt:lpstr>673204 Забайкальский край, Хилокский район, с. Хилогосон, ул. Школьная,  МОУ ООШ №6 </vt:lpstr>
      <vt:lpstr>В нашей школе</vt:lpstr>
      <vt:lpstr>Школьный коридор</vt:lpstr>
      <vt:lpstr>Рекреация на 2 этаже</vt:lpstr>
      <vt:lpstr>Школьные помещения</vt:lpstr>
      <vt:lpstr>Спортивный зал</vt:lpstr>
      <vt:lpstr>Библиотека  Книжная выставка</vt:lpstr>
      <vt:lpstr>На школьной территории</vt:lpstr>
      <vt:lpstr>Пришкольный участок  Оглянитесь-ка вокруг, Участок  так прекрасен! Ему нужна забота наших  рук, Чтоб красота его не гасла.</vt:lpstr>
      <vt:lpstr>Спортивная площадка</vt:lpstr>
      <vt:lpstr>Поделки учащихся   начальных классов</vt:lpstr>
      <vt:lpstr>Беседы о природе</vt:lpstr>
      <vt:lpstr>Трудовой десант</vt:lpstr>
      <vt:lpstr>Хилогосон  - наша Родина, Хилогосон– наш дом, Будем заботиться дружно о нём. </vt:lpstr>
      <vt:lpstr>Внеклассные занятия</vt:lpstr>
      <vt:lpstr>Общешкольные мероприятия </vt:lpstr>
      <vt:lpstr>Учим правила  поведения в природе</vt:lpstr>
      <vt:lpstr>Фотоконкурс  «Мой любимый уголок природы»</vt:lpstr>
      <vt:lpstr>Природные окрестности</vt:lpstr>
      <vt:lpstr>Родные просторы</vt:lpstr>
      <vt:lpstr>Природа родного края </vt:lpstr>
      <vt:lpstr>Рисунки о природе</vt:lpstr>
      <vt:lpstr>Мы за  бережное отношение к природе!!!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МОУ ООШ №6  С. Хилогосон</dc:title>
  <dc:creator>Admin</dc:creator>
  <cp:lastModifiedBy>Admin</cp:lastModifiedBy>
  <cp:revision>20</cp:revision>
  <dcterms:created xsi:type="dcterms:W3CDTF">2011-05-12T12:39:25Z</dcterms:created>
  <dcterms:modified xsi:type="dcterms:W3CDTF">2011-05-14T12:10:27Z</dcterms:modified>
</cp:coreProperties>
</file>