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56" r:id="rId3"/>
    <p:sldId id="258" r:id="rId4"/>
    <p:sldId id="260" r:id="rId5"/>
    <p:sldId id="261" r:id="rId6"/>
    <p:sldId id="262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 ПРОВЕДЕНИИ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ЭКОЛОГИЧЕСКОЙ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АКЦИИ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«ОХРАНЯТЬ ПРИРОДУ –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ЗНАЧИТ ЛЮБИТЬ РОДИНУ»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СОШ </a:t>
            </a:r>
            <a:r>
              <a:rPr lang="ru-RU" sz="3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с.МАЛЕТА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ПЕТРОВСК-ЗАБАЙКАЛЬСКОГО РАЙОНА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28604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 апреля 2011г  общешкольная линейка, посвященная ДНЮ ЗЕМЛИ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olga\Мои документы\Мои рисунки\ФОТО\2011\ВИДЕОКАМЕРА\DSC00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353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:\ОТЧЕТ\DSCN1774.JPG"/>
          <p:cNvPicPr>
            <a:picLocks noChangeAspect="1" noChangeArrowheads="1"/>
          </p:cNvPicPr>
          <p:nvPr/>
        </p:nvPicPr>
        <p:blipFill>
          <a:blip r:embed="rId2" cstate="print"/>
          <a:srcRect t="31333" r="432"/>
          <a:stretch>
            <a:fillRect/>
          </a:stretch>
        </p:blipFill>
        <p:spPr bwMode="auto">
          <a:xfrm>
            <a:off x="1857356" y="3643314"/>
            <a:ext cx="6215106" cy="3214686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643866" cy="1142984"/>
          </a:xfrm>
        </p:spPr>
        <p:txBody>
          <a:bodyPr>
            <a:norm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АКЦИЯ «СДЕЛАЕМ СЕЛО ЧИЩЕ»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J:\ОТЧЕТ\DSCN17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22" y="928670"/>
            <a:ext cx="4095778" cy="3071834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J:\ОТЧЕТ\DSCN1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785794"/>
            <a:ext cx="4286249" cy="3214686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8211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книг о забайкальской природе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C:\Documents and Settings\olga\Мои документы\Мои рисунки\ФОТО\2011\ВИДЕОКАМЕРА\DSC00644.JPG"/>
          <p:cNvPicPr>
            <a:picLocks noChangeAspect="1" noChangeArrowheads="1"/>
          </p:cNvPicPr>
          <p:nvPr/>
        </p:nvPicPr>
        <p:blipFill>
          <a:blip r:embed="rId2" cstate="print"/>
          <a:srcRect l="6404" t="4249" r="15625" b="6667"/>
          <a:stretch>
            <a:fillRect/>
          </a:stretch>
        </p:blipFill>
        <p:spPr bwMode="auto">
          <a:xfrm>
            <a:off x="1357290" y="1285860"/>
            <a:ext cx="7669845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5416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Создание экологических листовок и их распространение в селе Малета (6,1О классы)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7" name="Picture 1" descr="J:\ОТЧЕТ\ЭКОЛ ДЕСАНТ 09.2009\IMG_3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J:\ОТЧЕТ\ЭКОЛ ДЕСАНТ 09.2009\SDC10092.JPG"/>
          <p:cNvPicPr>
            <a:picLocks noChangeAspect="1" noChangeArrowheads="1"/>
          </p:cNvPicPr>
          <p:nvPr/>
        </p:nvPicPr>
        <p:blipFill>
          <a:blip r:embed="rId2" cstate="print"/>
          <a:srcRect t="2363" r="9448"/>
          <a:stretch>
            <a:fillRect/>
          </a:stretch>
        </p:blipFill>
        <p:spPr bwMode="auto">
          <a:xfrm>
            <a:off x="5875479" y="1142984"/>
            <a:ext cx="3268521" cy="2786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Экологический десант «Чистая река»(5-11 классы)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3" name="Picture 1" descr="J:\ОТЧЕТ\ЭКОЛ ДЕСАНТ 09.2009\SDC10088.JPG"/>
          <p:cNvPicPr>
            <a:picLocks noChangeAspect="1" noChangeArrowheads="1"/>
          </p:cNvPicPr>
          <p:nvPr/>
        </p:nvPicPr>
        <p:blipFill>
          <a:blip r:embed="rId3" cstate="print"/>
          <a:srcRect r="-962" b="11538"/>
          <a:stretch>
            <a:fillRect/>
          </a:stretch>
        </p:blipFill>
        <p:spPr bwMode="auto">
          <a:xfrm>
            <a:off x="1000100" y="1142984"/>
            <a:ext cx="5000660" cy="3286148"/>
          </a:xfrm>
          <a:prstGeom prst="rect">
            <a:avLst/>
          </a:prstGeom>
          <a:noFill/>
        </p:spPr>
      </p:pic>
      <p:pic>
        <p:nvPicPr>
          <p:cNvPr id="3074" name="Picture 2" descr="J:\ОТЧЕТ\ЭКОЛ ДЕСАНТ 09.2009\SDC10085.JPG"/>
          <p:cNvPicPr>
            <a:picLocks noChangeAspect="1" noChangeArrowheads="1"/>
          </p:cNvPicPr>
          <p:nvPr/>
        </p:nvPicPr>
        <p:blipFill>
          <a:blip r:embed="rId4" cstate="print"/>
          <a:srcRect r="-1204" b="17859"/>
          <a:stretch>
            <a:fillRect/>
          </a:stretch>
        </p:blipFill>
        <p:spPr bwMode="auto">
          <a:xfrm>
            <a:off x="4286216" y="3900918"/>
            <a:ext cx="4857784" cy="2957082"/>
          </a:xfrm>
          <a:prstGeom prst="rect">
            <a:avLst/>
          </a:prstGeom>
          <a:noFill/>
        </p:spPr>
      </p:pic>
      <p:pic>
        <p:nvPicPr>
          <p:cNvPr id="3075" name="Picture 3" descr="J:\ОТЧЕТ\ЭКОЛ ДЕСАНТ 09.2009\SDC100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393389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–практикум (4 класс) «Фантазия без границ»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НАД НИК\SAM_0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14488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</TotalTime>
  <Words>75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Слайд 1</vt:lpstr>
      <vt:lpstr> </vt:lpstr>
      <vt:lpstr>АКЦИЯ «СДЕЛАЕМ СЕЛО ЧИЩЕ» </vt:lpstr>
      <vt:lpstr>Выставка книг о забайкальской природе</vt:lpstr>
      <vt:lpstr>Создание экологических листовок и их распространение в селе Малета (6,1О классы) </vt:lpstr>
      <vt:lpstr>Экологический десант «Чистая река»(5-11 классы) </vt:lpstr>
      <vt:lpstr>Урок –практикум (4 класс) «Фантазия без границ»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11</cp:revision>
  <dcterms:modified xsi:type="dcterms:W3CDTF">2011-05-14T20:36:53Z</dcterms:modified>
</cp:coreProperties>
</file>