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6" r:id="rId3"/>
    <p:sldId id="256" r:id="rId4"/>
    <p:sldId id="267" r:id="rId5"/>
    <p:sldId id="257" r:id="rId6"/>
    <p:sldId id="268" r:id="rId7"/>
    <p:sldId id="260" r:id="rId8"/>
    <p:sldId id="270" r:id="rId9"/>
    <p:sldId id="259" r:id="rId10"/>
    <p:sldId id="271" r:id="rId11"/>
    <p:sldId id="258" r:id="rId12"/>
    <p:sldId id="269" r:id="rId13"/>
    <p:sldId id="261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17C3-7F07-4ECC-85FC-F6F0C5C40F9D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6C0A-B115-4B76-BACD-BD86CE9E8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17C3-7F07-4ECC-85FC-F6F0C5C40F9D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6C0A-B115-4B76-BACD-BD86CE9E8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17C3-7F07-4ECC-85FC-F6F0C5C40F9D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6C0A-B115-4B76-BACD-BD86CE9E8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17C3-7F07-4ECC-85FC-F6F0C5C40F9D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6C0A-B115-4B76-BACD-BD86CE9E8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17C3-7F07-4ECC-85FC-F6F0C5C40F9D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EF76C0A-B115-4B76-BACD-BD86CE9E8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17C3-7F07-4ECC-85FC-F6F0C5C40F9D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6C0A-B115-4B76-BACD-BD86CE9E8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17C3-7F07-4ECC-85FC-F6F0C5C40F9D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6C0A-B115-4B76-BACD-BD86CE9E8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17C3-7F07-4ECC-85FC-F6F0C5C40F9D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6C0A-B115-4B76-BACD-BD86CE9E8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17C3-7F07-4ECC-85FC-F6F0C5C40F9D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6C0A-B115-4B76-BACD-BD86CE9E8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17C3-7F07-4ECC-85FC-F6F0C5C40F9D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6C0A-B115-4B76-BACD-BD86CE9E8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17C3-7F07-4ECC-85FC-F6F0C5C40F9D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6C0A-B115-4B76-BACD-BD86CE9E8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BF17C3-7F07-4ECC-85FC-F6F0C5C40F9D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F76C0A-B115-4B76-BACD-BD86CE9E8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Отчёт о проведении Региональной </a:t>
            </a:r>
          </a:p>
          <a:p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экологической       акции </a:t>
            </a:r>
          </a:p>
          <a:p>
            <a:endParaRPr lang="ru-RU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«ОХРАНЯТЬ ПРИРОДУ- ЗНАЧИТ</a:t>
            </a:r>
          </a:p>
          <a:p>
            <a:r>
              <a:rPr lang="ru-RU" sz="2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ЛЮБИТЬ РОДИНУ».                  </a:t>
            </a:r>
          </a:p>
          <a:p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МУНИЦИПАЛЬНЫЕ   ДОШКОЛЬНЫЕ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ОБРАЗОВАТЕЛЬНЫЕ  УЧРЕЖДЕНИЯ</a:t>
            </a:r>
          </a:p>
          <a:p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Забайкальский край</a:t>
            </a:r>
          </a:p>
          <a:p>
            <a:endParaRPr lang="ru-RU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Приаргунский район</a:t>
            </a:r>
          </a:p>
          <a:p>
            <a:endParaRPr lang="ru-RU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апрель  2011 год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DVD_02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8072494" cy="5715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4282" y="6215082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 хочется уходить с реки Аргунь. Соревнуются – кто дальше?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85728"/>
          <a:ext cx="8229600" cy="6055995"/>
        </p:xfrm>
        <a:graphic>
          <a:graphicData uri="http://schemas.openxmlformats.org/drawingml/2006/table">
            <a:tbl>
              <a:tblPr/>
              <a:tblGrid>
                <a:gridCol w="1738312"/>
                <a:gridCol w="6491288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Название учреждения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Муниципальное дошкольное образовательное учреждение «Колосок» с. Молодежный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Общее количество участников 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Дети , родители, работники  МДОУ, работники библиотеки – 37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Программа проведения 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Выставка поделок из природного материала «Фантазия без границ»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Экскурсионное занятие в библиотеке  «В согласии с природой»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ресурсы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База сельской библиотеки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Дата проведения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Апрель 2011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DVD_016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7715304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4282" y="5857892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Вот какие дружные ребята старше – подготовительной группы МДОУ «Тополёк» с. Новоцурухайтуй !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428605"/>
          <a:ext cx="8253434" cy="5929353"/>
        </p:xfrm>
        <a:graphic>
          <a:graphicData uri="http://schemas.openxmlformats.org/drawingml/2006/table">
            <a:tbl>
              <a:tblPr/>
              <a:tblGrid>
                <a:gridCol w="1743346"/>
                <a:gridCol w="6510088"/>
              </a:tblGrid>
              <a:tr h="1067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Название учреждения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Муниципальное дошкольное образовательное учреждение «Тополёк»» с. Новоцурухайтуй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546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Общее количество участников 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Дети , родители, работники  МДОУ, работники библиотеки – 40 человек.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888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Программа проведения 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Беседы о домашних животных. Размещение скворечников на участках детского сада. Экскурсия на ферму. Экскурсия на реку Аргунь. Очистка берега реки Аргунь. Конкурс детского рисунка «Птицы». Вечер загадок о птицах.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067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ресурсы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Сельская библиотека. Новоцурухайтуйская СОШ. Районный Краеведческий музей.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5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Дата проведения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Апрель 2011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500043"/>
          <a:ext cx="8467748" cy="5715039"/>
        </p:xfrm>
        <a:graphic>
          <a:graphicData uri="http://schemas.openxmlformats.org/drawingml/2006/table">
            <a:tbl>
              <a:tblPr/>
              <a:tblGrid>
                <a:gridCol w="1788615"/>
                <a:gridCol w="6679133"/>
              </a:tblGrid>
              <a:tr h="1167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Название учреждения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Муниципальное дошкольное образовательное учреждение «Сказка» с. Досатуй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690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Общее количество участников 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Дети , родители, работники  МДОУ, работники библиотеки – 38 человек.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97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Программа проведения 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Круглый стол «За природу мы в ответе». Тематическое занятие «Земля –наша матушка».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67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ресурсы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Сельская библиотека. Досатуйская СОШ.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3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Дата проведения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Апрель 2011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357166"/>
          <a:ext cx="8324872" cy="5786478"/>
        </p:xfrm>
        <a:graphic>
          <a:graphicData uri="http://schemas.openxmlformats.org/drawingml/2006/table">
            <a:tbl>
              <a:tblPr/>
              <a:tblGrid>
                <a:gridCol w="1758436"/>
                <a:gridCol w="6566436"/>
              </a:tblGrid>
              <a:tr h="1181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Название учреждения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Муниципальное дошкольное образовательное учреждение «детский сад с. Погадаево».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71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Общее количество участников 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Дети , родители, работники  МДОУ, работники библиотеки – 20 человек.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31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Программа проведения 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КВН «Знатоки природы». Конкурс детского рисунка «Люби и охраняй природу».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81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ресурсы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Сельская библиотека. Погадаевская СОШ.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Дата проведения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Апрель 2011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857232"/>
          <a:ext cx="8253434" cy="5376120"/>
        </p:xfrm>
        <a:graphic>
          <a:graphicData uri="http://schemas.openxmlformats.org/drawingml/2006/table">
            <a:tbl>
              <a:tblPr/>
              <a:tblGrid>
                <a:gridCol w="1743346"/>
                <a:gridCol w="6510088"/>
              </a:tblGrid>
              <a:tr h="912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Название учреждения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Муниципальное дошкольное образовательное учреждение «Малышок» п. Кличка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322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Общее количество участников 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Дети , родители, работники  МДОУ, работники библиотеки – 17 человек.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014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Программа проведения 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Беседы по экологии: «Весенние секреты», «Растения –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Айболиты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». Досуг «Чистая вода нужна всем и всегда». Занятие по экологии «Расскажи друг другу сказку».Развлечение «Наш дом – Земля».Принятие детей в ряды юных экологов поселка.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12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ресурсы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Поселковая библиотека. Кличкинская СОШ.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7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Дата проведения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Апрель 2011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-04-11_12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714356"/>
            <a:ext cx="4000528" cy="4286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22-04-11_12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71480"/>
            <a:ext cx="3714776" cy="4429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785786" y="5715016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  Очистка  берега реки Борзя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500042"/>
          <a:ext cx="8229600" cy="6015990"/>
        </p:xfrm>
        <a:graphic>
          <a:graphicData uri="http://schemas.openxmlformats.org/drawingml/2006/table">
            <a:tbl>
              <a:tblPr/>
              <a:tblGrid>
                <a:gridCol w="1738312"/>
                <a:gridCol w="6491288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Название учреждения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МДОУ  «Тополёк» п. Приаргунск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Приаргунского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Общее количество участников 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Дети , родители, работники  МДОУ. Всего- 100 участников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Программа проведения 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Конкурс рисунков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Даурского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заповедника, конкурс скворечников «Домик для птиц». Выставки : «Поделки кружка «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Оч.умелые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ручки», «Птицы- наши друзья». Экскурсии в природу, беседы по  экологии. Тематические занятия о природе. Интегрированное занятие с включением Регионального компонента «Моё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Приаргунье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ресурсы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Районная библиотека, районный Краеведческий музей, МДОУ,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Дата проведения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Апрель 2011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DVD_00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42919"/>
            <a:ext cx="7929618" cy="5071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5720" y="5780782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Очистка берега реки Аргунь от бытового мусора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500042"/>
          <a:ext cx="8229600" cy="5791200"/>
        </p:xfrm>
        <a:graphic>
          <a:graphicData uri="http://schemas.openxmlformats.org/drawingml/2006/table">
            <a:tbl>
              <a:tblPr/>
              <a:tblGrid>
                <a:gridCol w="1738312"/>
                <a:gridCol w="6491288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Название учреждения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МДОУ  «Светлячок» п. Приаргунск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Приаргунского района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Общее количество участников 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Дети , родители, работники  МДОУ .Всего- 100 участников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Программа проведения 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Развешивание скворечников. Выставка поделок. Экологическая акция «Птицы- наши друзья». Занятия по опытно- экспериментальной деятельности. Защита экологических проектов. Экскурсии, беседы.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ресурсы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Районная библиотека, районный Краеведческий музей, МДОУ,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Дата проведения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Апрель 2011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DVD_01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67"/>
            <a:ext cx="7572428" cy="535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5720" y="5857892"/>
            <a:ext cx="9144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Воспитанники МДОУ «Тополёк» с. Новоцурухайтуй за уборкой реки Аргунь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428604"/>
          <a:ext cx="8229600" cy="5974080"/>
        </p:xfrm>
        <a:graphic>
          <a:graphicData uri="http://schemas.openxmlformats.org/drawingml/2006/table">
            <a:tbl>
              <a:tblPr/>
              <a:tblGrid>
                <a:gridCol w="1738312"/>
                <a:gridCol w="6491288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Название учреждения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Муниципальное дошкольное образовательное учреждение «Колосок» с. Пограничный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Общее количество участников 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Дети , родители, работники  МДОУ, работники библиотеки – 20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Программа проведения 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Беседы по экологии. Экскурсия на реку Борзя. Очистка берега реки Борзя.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ресурсы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Сельская библиотека. Пограничнинская СОШ.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Дата проведения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Апрель 2011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DVD_02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14290"/>
            <a:ext cx="7715304" cy="5929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14348" y="6273225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</a:t>
            </a:r>
            <a:r>
              <a:rPr lang="ru-RU" sz="3200" dirty="0" smtClean="0"/>
              <a:t>Навели порядок и чистоту!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714356"/>
          <a:ext cx="8229600" cy="5812155"/>
        </p:xfrm>
        <a:graphic>
          <a:graphicData uri="http://schemas.openxmlformats.org/drawingml/2006/table">
            <a:tbl>
              <a:tblPr/>
              <a:tblGrid>
                <a:gridCol w="1738312"/>
                <a:gridCol w="6491288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Название учреждения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Муниципальное дошкольное образовательное учреждение «Колосок» с. Дурой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Общее количество участников 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Дети , родители, работники  МДОУ. Всего – 40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Программа проведения 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Праздник «День Земли», экскурсия к реке Аргунь. Уборка территории, очистка берега реки.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ресурсы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МДОУ, СОШ, сельская библиотека.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Дата проведения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Апрель 2011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241</TotalTime>
  <Words>718</Words>
  <Application>Microsoft Office PowerPoint</Application>
  <PresentationFormat>Экран (4:3)</PresentationFormat>
  <Paragraphs>118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COMP1</dc:creator>
  <cp:lastModifiedBy>COMP1</cp:lastModifiedBy>
  <cp:revision>26</cp:revision>
  <dcterms:created xsi:type="dcterms:W3CDTF">2011-05-12T23:08:48Z</dcterms:created>
  <dcterms:modified xsi:type="dcterms:W3CDTF">2011-05-13T06:48:10Z</dcterms:modified>
</cp:coreProperties>
</file>